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78644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116" y="-84"/>
      </p:cViewPr>
      <p:guideLst>
        <p:guide orient="horz" pos="247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43085"/>
            <a:ext cx="7772400" cy="168576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56536"/>
            <a:ext cx="6400800" cy="20098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053654"/>
            <a:ext cx="7772400" cy="15619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33301"/>
            <a:ext cx="7772400" cy="172035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04475"/>
            <a:ext cx="4038600" cy="59511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04475"/>
            <a:ext cx="4038600" cy="59511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4944"/>
            <a:ext cx="8229600" cy="13107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60405"/>
            <a:ext cx="4040188" cy="73365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94058"/>
            <a:ext cx="4040188" cy="45311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60405"/>
            <a:ext cx="4041775" cy="73365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494058"/>
            <a:ext cx="4041775" cy="45311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13122"/>
            <a:ext cx="3008313" cy="133259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13123"/>
            <a:ext cx="5111750" cy="6712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45715"/>
            <a:ext cx="3008313" cy="5379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505133"/>
            <a:ext cx="5486400" cy="6499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02705"/>
            <a:ext cx="5486400" cy="47186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6155045"/>
            <a:ext cx="5486400" cy="9229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0456"/>
            <a:ext cx="2057400" cy="76951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0456"/>
            <a:ext cx="6019800" cy="76951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14944"/>
            <a:ext cx="8229600" cy="1310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35045"/>
            <a:ext cx="8229600" cy="5190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7289204"/>
            <a:ext cx="2133600" cy="418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FA673-3158-40FA-9AF8-E486826F7D93}" type="datetimeFigureOut">
              <a:rPr lang="en-US" smtClean="0"/>
              <a:pPr/>
              <a:t>25/07/2023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7289204"/>
            <a:ext cx="2895600" cy="418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7289204"/>
            <a:ext cx="2133600" cy="418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3FDD1-473B-4D16-BF98-B71538BE4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64474"/>
          </a:xfr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 dirty="0" smtClean="0"/>
              <a:t>VV</a:t>
            </a:r>
            <a:endParaRPr lang="en-US" dirty="0"/>
          </a:p>
        </p:txBody>
      </p:sp>
      <p:pic>
        <p:nvPicPr>
          <p:cNvPr id="4" name="Picture 3" descr="20190312_150336.png"/>
          <p:cNvPicPr>
            <a:picLocks noChangeAspect="1"/>
          </p:cNvPicPr>
          <p:nvPr/>
        </p:nvPicPr>
        <p:blipFill>
          <a:blip r:embed="rId2"/>
          <a:srcRect l="11786" r="4236"/>
          <a:stretch>
            <a:fillRect/>
          </a:stretch>
        </p:blipFill>
        <p:spPr>
          <a:xfrm>
            <a:off x="228600" y="3932237"/>
            <a:ext cx="3124200" cy="3398838"/>
          </a:xfrm>
          <a:prstGeom prst="rect">
            <a:avLst/>
          </a:prstGeom>
        </p:spPr>
      </p:pic>
      <p:pic>
        <p:nvPicPr>
          <p:cNvPr id="5" name="Picture 4" descr="20191004_152149.png"/>
          <p:cNvPicPr>
            <a:picLocks noChangeAspect="1"/>
          </p:cNvPicPr>
          <p:nvPr/>
        </p:nvPicPr>
        <p:blipFill>
          <a:blip r:embed="rId3"/>
          <a:srcRect l="3636" r="5455" b="9895"/>
          <a:stretch>
            <a:fillRect/>
          </a:stretch>
        </p:blipFill>
        <p:spPr>
          <a:xfrm>
            <a:off x="3962400" y="1874837"/>
            <a:ext cx="4572000" cy="5608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20190930_211832.png"/>
          <p:cNvPicPr>
            <a:picLocks noChangeAspect="1"/>
          </p:cNvPicPr>
          <p:nvPr/>
        </p:nvPicPr>
        <p:blipFill>
          <a:blip r:embed="rId4"/>
          <a:srcRect l="11401"/>
          <a:stretch>
            <a:fillRect/>
          </a:stretch>
        </p:blipFill>
        <p:spPr>
          <a:xfrm>
            <a:off x="228600" y="1722437"/>
            <a:ext cx="31242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62000" y="170398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bg1">
                    <a:lumMod val="95000"/>
                  </a:schemeClr>
                </a:solidFill>
              </a:rPr>
            </a:br>
            <a:endParaRPr lang="en-U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7495143"/>
            <a:ext cx="6858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VV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15</cp:revision>
  <dcterms:created xsi:type="dcterms:W3CDTF">2019-10-04T11:05:41Z</dcterms:created>
  <dcterms:modified xsi:type="dcterms:W3CDTF">2023-07-25T10:34:14Z</dcterms:modified>
</cp:coreProperties>
</file>